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59" r:id="rId6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82A"/>
    <a:srgbClr val="006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666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57F25-6002-DE44-B4D0-16485D5E9EA6}" type="datetimeFigureOut">
              <a:rPr lang="de-DE" smtClean="0"/>
              <a:t>27.03.2019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4D49D-C469-6543-A654-7655BD1CC4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72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62059-7C1B-C14F-B4E3-6C5B92714433}" type="datetimeFigureOut">
              <a:rPr lang="de-DE" smtClean="0"/>
              <a:t>27.03.2019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63112-9CCD-6A46-9167-A238CBD476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246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7181065" y="4774000"/>
            <a:ext cx="1471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0" i="0" dirty="0">
                <a:solidFill>
                  <a:srgbClr val="006AB3"/>
                </a:solidFill>
                <a:latin typeface="TheSans 8-ExtraBold"/>
                <a:cs typeface="TheSans 8-ExtraBold"/>
              </a:rPr>
              <a:t>WWW.BFV.DE</a:t>
            </a:r>
          </a:p>
        </p:txBody>
      </p:sp>
    </p:spTree>
    <p:extLst>
      <p:ext uri="{BB962C8B-B14F-4D97-AF65-F5344CB8AC3E}">
        <p14:creationId xmlns:p14="http://schemas.microsoft.com/office/powerpoint/2010/main" val="3877743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37690-90EA-9244-B847-69FB41E58D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96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TheSans 8-ExtraBold"/>
                <a:cs typeface="TheSans 8-ExtraBold"/>
              </a:defRPr>
            </a:lvl1pPr>
          </a:lstStyle>
          <a:p>
            <a:fld id="{9A437690-90EA-9244-B847-69FB41E58DC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372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1518045"/>
            <a:ext cx="7772400" cy="152008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DE" dirty="0">
                <a:solidFill>
                  <a:srgbClr val="006AB3"/>
                </a:solidFill>
                <a:latin typeface="TheSans 8-ExtraBold"/>
                <a:cs typeface="TheSans 8-ExtraBold"/>
              </a:rPr>
              <a:t>TITEL</a:t>
            </a:r>
            <a:r>
              <a:rPr lang="de-DE" b="1" dirty="0">
                <a:solidFill>
                  <a:srgbClr val="006AB3"/>
                </a:solidFill>
                <a:latin typeface="Arial"/>
                <a:cs typeface="Arial"/>
              </a:rPr>
              <a:t/>
            </a:r>
            <a:br>
              <a:rPr lang="de-DE" b="1" dirty="0">
                <a:solidFill>
                  <a:srgbClr val="006AB3"/>
                </a:solidFill>
                <a:latin typeface="Arial"/>
                <a:cs typeface="Arial"/>
              </a:rPr>
            </a:br>
            <a:r>
              <a:rPr lang="de-DE" sz="3100" dirty="0">
                <a:solidFill>
                  <a:srgbClr val="006AB3"/>
                </a:solidFill>
                <a:latin typeface="TheSans 6-SemiBold"/>
                <a:cs typeface="TheSans 6-SemiBold"/>
              </a:rPr>
              <a:t>UNTERTITEL</a:t>
            </a:r>
            <a:r>
              <a:rPr lang="de-DE" sz="3300" b="1" dirty="0">
                <a:solidFill>
                  <a:srgbClr val="006AB3"/>
                </a:solidFill>
                <a:latin typeface="Arial"/>
                <a:cs typeface="Arial"/>
              </a:rPr>
              <a:t/>
            </a:r>
            <a:br>
              <a:rPr lang="de-DE" sz="3300" b="1" dirty="0">
                <a:solidFill>
                  <a:srgbClr val="006AB3"/>
                </a:solidFill>
                <a:latin typeface="Arial"/>
                <a:cs typeface="Arial"/>
              </a:rPr>
            </a:br>
            <a:endParaRPr lang="de-DE" sz="33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6451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437690-90EA-9244-B847-69FB41E58DCC}" type="slidenum">
              <a:rPr lang="de-DE" smtClean="0"/>
              <a:t>2</a:t>
            </a:fld>
            <a:endParaRPr lang="de-DE"/>
          </a:p>
        </p:txBody>
      </p:sp>
      <p:sp>
        <p:nvSpPr>
          <p:cNvPr id="3" name="Titel 1"/>
          <p:cNvSpPr txBox="1">
            <a:spLocks/>
          </p:cNvSpPr>
          <p:nvPr/>
        </p:nvSpPr>
        <p:spPr>
          <a:xfrm>
            <a:off x="693617" y="1010954"/>
            <a:ext cx="7772400" cy="586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rgbClr val="006AB3"/>
                </a:solidFill>
                <a:latin typeface="TheSans 8-ExtraBold"/>
                <a:cs typeface="TheSans 8-ExtraBold"/>
              </a:rPr>
              <a:t>HEADLINE</a:t>
            </a:r>
            <a:endParaRPr lang="de-DE" sz="2800" b="1" dirty="0">
              <a:solidFill>
                <a:srgbClr val="006AB3"/>
              </a:solidFill>
              <a:latin typeface="Arial"/>
              <a:cs typeface="Arial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08607" y="1761808"/>
            <a:ext cx="8474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TheSans 5"/>
                <a:cs typeface="TheSans 5"/>
              </a:rPr>
              <a:t>Textfeld</a:t>
            </a:r>
          </a:p>
        </p:txBody>
      </p:sp>
    </p:spTree>
    <p:extLst>
      <p:ext uri="{BB962C8B-B14F-4D97-AF65-F5344CB8AC3E}">
        <p14:creationId xmlns:p14="http://schemas.microsoft.com/office/powerpoint/2010/main" val="3747728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04E0D6D62C57948B2EE5EDE15456A6B" ma:contentTypeVersion="2" ma:contentTypeDescription="Ein neues Dokument erstellen." ma:contentTypeScope="" ma:versionID="29bb5568b227a25e1d79ee984c8c1125">
  <xsd:schema xmlns:xsd="http://www.w3.org/2001/XMLSchema" xmlns:xs="http://www.w3.org/2001/XMLSchema" xmlns:p="http://schemas.microsoft.com/office/2006/metadata/properties" xmlns:ns2="695c2353-2b73-46d2-adee-fe8eb88cf254" targetNamespace="http://schemas.microsoft.com/office/2006/metadata/properties" ma:root="true" ma:fieldsID="563f1549d5da56bfb631059802d72c11" ns2:_="">
    <xsd:import namespace="695c2353-2b73-46d2-adee-fe8eb88cf254"/>
    <xsd:element name="properties">
      <xsd:complexType>
        <xsd:sequence>
          <xsd:element name="documentManagement">
            <xsd:complexType>
              <xsd:all>
                <xsd:element ref="ns2:A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5c2353-2b73-46d2-adee-fe8eb88cf254" elementFormDefault="qualified">
    <xsd:import namespace="http://schemas.microsoft.com/office/2006/documentManagement/types"/>
    <xsd:import namespace="http://schemas.microsoft.com/office/infopath/2007/PartnerControls"/>
    <xsd:element name="Art" ma:index="8" nillable="true" ma:displayName="Art" ma:default="Anleitungen" ma:format="Dropdown" ma:internalName="Art">
      <xsd:simpleType>
        <xsd:restriction base="dms:Choice">
          <xsd:enumeration value="Anleitungen"/>
          <xsd:enumeration value="Arbeitshinweise"/>
          <xsd:enumeration value="Formulare"/>
          <xsd:enumeration value="Musterdokumente"/>
          <xsd:enumeration value="PDF Broschüren und Flyer"/>
          <xsd:enumeration value="Präsentationen"/>
          <xsd:enumeration value="Sportentwicklungsbericht"/>
          <xsd:enumeration value="Telefonlist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t xmlns="695c2353-2b73-46d2-adee-fe8eb88cf254">Anleitungen</Art>
  </documentManagement>
</p:properties>
</file>

<file path=customXml/itemProps1.xml><?xml version="1.0" encoding="utf-8"?>
<ds:datastoreItem xmlns:ds="http://schemas.openxmlformats.org/officeDocument/2006/customXml" ds:itemID="{C2B7A90F-8C3A-4D35-851B-BAA239458E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5c2353-2b73-46d2-adee-fe8eb88cf2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12D3B7-1EB8-4435-8EC9-4DC7E48369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096E00-2175-4914-B44D-C3C6827AFDE2}">
  <ds:schemaRefs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695c2353-2b73-46d2-adee-fe8eb88cf254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Bildschirmpräsentation 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TheSans 5</vt:lpstr>
      <vt:lpstr>TheSans 6-SemiBold</vt:lpstr>
      <vt:lpstr>TheSans 8-ExtraBold</vt:lpstr>
      <vt:lpstr>Office-Design</vt:lpstr>
      <vt:lpstr>TITEL UNTERTITEL 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HERZLICH WILLKOMMEN  ZUM KREISTAG ...</dc:title>
  <dc:creator>Stefanie</dc:creator>
  <cp:lastModifiedBy>Wolfgang Hauke</cp:lastModifiedBy>
  <cp:revision>15</cp:revision>
  <dcterms:created xsi:type="dcterms:W3CDTF">2017-08-18T15:35:55Z</dcterms:created>
  <dcterms:modified xsi:type="dcterms:W3CDTF">2019-03-27T08:37:24Z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0x010100F04E0D6D62C57948B2EE5EDE15456A6B</vt:lpwstr>
  </property>
</Properties>
</file>